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77" r:id="rId3"/>
    <p:sldId id="281" r:id="rId4"/>
    <p:sldId id="280" r:id="rId5"/>
    <p:sldId id="279" r:id="rId6"/>
    <p:sldId id="278" r:id="rId7"/>
    <p:sldId id="288" r:id="rId8"/>
    <p:sldId id="287" r:id="rId9"/>
    <p:sldId id="286" r:id="rId10"/>
    <p:sldId id="285" r:id="rId11"/>
    <p:sldId id="257" r:id="rId12"/>
    <p:sldId id="260" r:id="rId13"/>
    <p:sldId id="271" r:id="rId14"/>
    <p:sldId id="270" r:id="rId15"/>
    <p:sldId id="269" r:id="rId16"/>
    <p:sldId id="268" r:id="rId17"/>
    <p:sldId id="267" r:id="rId18"/>
    <p:sldId id="266" r:id="rId19"/>
    <p:sldId id="265" r:id="rId20"/>
    <p:sldId id="264" r:id="rId21"/>
    <p:sldId id="263" r:id="rId22"/>
    <p:sldId id="262" r:id="rId23"/>
    <p:sldId id="261" r:id="rId24"/>
    <p:sldId id="259" r:id="rId25"/>
    <p:sldId id="274" r:id="rId26"/>
    <p:sldId id="273" r:id="rId27"/>
    <p:sldId id="272" r:id="rId28"/>
    <p:sldId id="276" r:id="rId29"/>
    <p:sldId id="275" r:id="rId30"/>
    <p:sldId id="25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D6E38-0E4E-410F-AEC7-4C3B2B385D85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21058-A214-4E48-9471-418E4493B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25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15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2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9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2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4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28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21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5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8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8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7F499-919E-40D6-B020-3DE8798FD256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کلیاتی درباره یادگیری حرکتی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افت و خیز سطح نمایش مهارت های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مهارت و یا رکورد بدست آمده از یک جلسه به جلسه دیگر اختلاف دارد</a:t>
            </a: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که نشان دهنده تغییرات در نمایش مهارت است.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وقتی تغییرات در اجرا برای مدت زیادی دیده شود امکان اشکال در کار ورزشکار وجود دارد و برای رفع آن می توان از فیلم های آموزشی، اسلاید و دیگر ابزارهای تکنولوژی آموزشی استفاده کرد. </a:t>
            </a:r>
          </a:p>
        </p:txBody>
      </p:sp>
    </p:spTree>
    <p:extLst>
      <p:ext uri="{BB962C8B-B14F-4D97-AF65-F5344CB8AC3E}">
        <p14:creationId xmlns:p14="http://schemas.microsoft.com/office/powerpoint/2010/main" val="28670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مراحل یادگیری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جلب توجه فراگیران، رفع بازدارنده ها و موانع یادگیری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دادن فرصت جهت تجزیه و تحلیل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نشان دادن حرکت به یادگیرنده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دادن فرصت کافی برای تمرین و اجرا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5- تسهیل و کمک به یادگیرنده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675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تئوری های یادگیری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یادگیری از راه تقلید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یادگیری از راه رقابت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یادگیری از طریق فهم و تفکر؛ شامل: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     الف- مشاهده    ب- مقایسه    ج- ارزشیابی     د- آزمایش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یادگیری از طریق آزمایش و حل مشکل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نظریه های آموزش در یادگیری حرکتی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از کل به جزء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از جزء به کل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انتقال یادگیری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آموزش از کل به جزء چه موقع مفید است؟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محدودیت زمانی وجود داشته باشد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افرادی که در یادگیری از استعداد های ذاتی متفاوتی بهره مند باشند.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افرادی که از توانایی خوبی برخوردارند و اعتماد به نفس خود را از دست نمی دهند.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یادگیرنده تجربه داشته باشد.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آموزش از جزء به کل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رایج ترین نوع است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برای بستر کودکان و به ویژه برای افراد مبتدی بهترین روش است.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آموزش برخی رشته ها مثل شنا و ژیمناستیک  به صورت کلی نا ممکن است و از این روش استفاده می شود.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انتقال یادگیری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وقتی امکانپذیر است که دو فعالیت دارای ویژگی های حرکتی مشابه باشند. 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زمانی امکانپذیر است که: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تجربه های قبلی فراگیر کامل باشد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ویژگی های حرکتی مشابه به وسیله معلم کامل و روشن باشد.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های آموزش مهارت های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الف- روش تکلمی (سمعی)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ب- روش مشاهده ای (بصری)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ج- روش احساس حرکت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تکلمی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رایج ترین روش است و معلم مراحل را به وسیله زبان بیان می کند.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نکات زیر توجه شود: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توضیح دادن متناسب با توانایی جسمی، سن و تجربیات حرکتی کودک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هر چه سن کودک کم باشد، جزئیات کمتر توضیح داده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برای توضیح دادن از اصطلاحات آشنا استفاده کنید.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آهنگ و صدا نباید یکنواخت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5- پس از </a:t>
            </a:r>
            <a:r>
              <a:rPr lang="fa-IR" sz="2400" dirty="0" smtClean="0">
                <a:cs typeface="B Nazanin" panose="00000400000000000000" pitchFamily="2" charset="-78"/>
              </a:rPr>
              <a:t>توضیح</a:t>
            </a:r>
            <a:r>
              <a:rPr lang="fa-IR" sz="2400" dirty="0" smtClean="0">
                <a:cs typeface="B Nazanin" panose="00000400000000000000" pitchFamily="2" charset="-78"/>
              </a:rPr>
              <a:t>، همه دانش آموزان فرصت اجرا داشته باشند.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مشاهده ای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مهمترین و سودمند ترین روش است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نشان دادن معمولاٌ همراه با توضیح است.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از توضیح بیش از اندازه در </a:t>
            </a:r>
            <a:r>
              <a:rPr lang="fa-IR" sz="2400" dirty="0" smtClean="0">
                <a:cs typeface="B Nazanin" panose="00000400000000000000" pitchFamily="2" charset="-78"/>
              </a:rPr>
              <a:t>هنگام </a:t>
            </a:r>
            <a:r>
              <a:rPr lang="fa-IR" sz="2400" dirty="0" smtClean="0">
                <a:cs typeface="B Nazanin" panose="00000400000000000000" pitchFamily="2" charset="-78"/>
              </a:rPr>
              <a:t>نشان دادن خود داری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در هنگام نشان </a:t>
            </a:r>
            <a:r>
              <a:rPr lang="fa-IR" sz="2400" dirty="0" smtClean="0">
                <a:cs typeface="B Nazanin" panose="00000400000000000000" pitchFamily="2" charset="-78"/>
              </a:rPr>
              <a:t>دادن </a:t>
            </a:r>
            <a:r>
              <a:rPr lang="fa-IR" sz="2400" dirty="0" smtClean="0">
                <a:cs typeface="B Nazanin" panose="00000400000000000000" pitchFamily="2" charset="-78"/>
              </a:rPr>
              <a:t>اگر فراگیران کودک هستند از شرح جزئیان خود داری کنید.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برای نشان دادن از وسایل کمک آموزشی استفاده شود.</a:t>
            </a: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یادگیری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یادگیری امری است پویا که سبب تغییر رفتار می شود. 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نیاز به تطبیق پذیری و سازگاری با شرایط باعث یادگیری دائم شده است.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در یادگیری هایی که قوای ذهنی و فکری مؤثرند نیاز فرد به توجه کردن، گوش دادن، درک کردن و تجزیه و تحلیل کردن برای دستیابی به هدفی که مورد نظر دارد ناشی از پویایی نوع یادگیری های اوست.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80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نکات مورد توجه در هنگام نشان دادن حرکت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محل کاملاً راحت و مناسب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نشان دهنده باید در جایی قرار بگیرد که همه افراد بتوانند به راحتی او را ببینند.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نشان دهنده باید طوری قرار بگیرد که دانش آموزان بتواند به خوبی جهت و حرکت او را ببینند.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هر چه فرد مبتدی باشد تعداد نمایش حرکت برای او باید بیشتر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5- برای مهارت های پیچیده از افراد متخصص استفاده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6- حرکت در ابتدا کاملاً آهسته نشان داده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7- همیشه از یک دانش آموز برای نشان دادن حرکت استفاده نشود.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8- برای پایداری بیشتر، </a:t>
            </a:r>
            <a:r>
              <a:rPr lang="fa-IR" sz="2400" dirty="0" smtClean="0">
                <a:cs typeface="B Nazanin" panose="00000400000000000000" pitchFamily="2" charset="-78"/>
              </a:rPr>
              <a:t>فعالیت </a:t>
            </a:r>
            <a:r>
              <a:rPr lang="fa-IR" sz="2400" dirty="0" smtClean="0">
                <a:cs typeface="B Nazanin" panose="00000400000000000000" pitchFamily="2" charset="-78"/>
              </a:rPr>
              <a:t>مورد نظر چند بار تکرار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10- پس از نشان دادن فراگیر باید فرصت کافی برای </a:t>
            </a:r>
            <a:r>
              <a:rPr lang="fa-IR" sz="2400" dirty="0" smtClean="0">
                <a:cs typeface="B Nazanin" panose="00000400000000000000" pitchFamily="2" charset="-78"/>
              </a:rPr>
              <a:t>انجام </a:t>
            </a:r>
            <a:r>
              <a:rPr lang="fa-IR" sz="2400" dirty="0" smtClean="0">
                <a:cs typeface="B Nazanin" panose="00000400000000000000" pitchFamily="2" charset="-78"/>
              </a:rPr>
              <a:t>دادن حرکت را داشته باشد.</a:t>
            </a: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احساس حرکت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یا حس حرکت، عبارت است از به وجود آوردن احساس حرکتی صحیح با هدایت کردن یک قسمت یا قسمت های مختلفی از بدن که در حرکت به کار گرفته می شود.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برای افرادی که دچار نقص عضو هستند بیشتر مورد استفاده قرار می گیرد.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مراحل یادگیری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ایجاد تصویر حرکتی به صورت بیانی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مرور تکلمی و ذهنی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تمرین و اجرای حرکت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تصحیح مهارت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های تدریس مهارت های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الف- روش تدریس مستقیم یا سنتی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ب- روش تدریس غیر مستقیم یا دمکراتیک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ج- روش تطبیقی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تدریس سنتی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همه چیز را معلم انتخاب می کند.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محاسن: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معلم در مدت کمی به هدف دست می یابد.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کنترل امکانپذیر است.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آسیب کم است.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معایب: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رفتار و شیوه ی فعالیت از دیدگاه تربیتی اجتماعی بررسی نمی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به قابلیت ها، توانایی های جسمی، تفاوت های فردی، خواست ها و </a:t>
            </a:r>
            <a:r>
              <a:rPr lang="fa-IR" sz="2400" smtClean="0">
                <a:cs typeface="B Nazanin" panose="00000400000000000000" pitchFamily="2" charset="-78"/>
              </a:rPr>
              <a:t>نیازهای </a:t>
            </a:r>
            <a:r>
              <a:rPr lang="fa-IR" sz="2400" smtClean="0">
                <a:cs typeface="B Nazanin" panose="00000400000000000000" pitchFamily="2" charset="-78"/>
              </a:rPr>
              <a:t>روانی </a:t>
            </a:r>
            <a:r>
              <a:rPr lang="fa-IR" sz="2400" dirty="0" smtClean="0">
                <a:cs typeface="B Nazanin" panose="00000400000000000000" pitchFamily="2" charset="-78"/>
              </a:rPr>
              <a:t>و اجتماعی توجه نمی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دانش آموز نقش تقلید کننده را دارد و استقلال فردی و مسئولیت اجتماعی و قوه تفکر در او رشد نمی کند.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کودکان علاقه خود را نسبت به تمرین و فعالیت از دست می دهند.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5- رابطه خوبی بین معلم و دنش آموز برقرار نمی شود 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تدریس غیر مستقیم یا دموکراتیک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آزادی عمل نسبی وجود دارد. نوع حرکت را معلم پیشنهاد می دهد ولی انتخاب با دانش آموزان است. 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معلم نیاز به نشان دادن، بیان و چگونگی اجرا و  استفاده از وسایل ندرد و انتخاب و رسیدن به هدف بر عهده کودک گذاشته می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معلم نقش ناظر است.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محاسن: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- الگوی خاصی برای افراد در نظر گرفته نمی شود. انضباط خشکی در کلاس حاکم نیست. عوامل مانع بروز استعداد، ابتکار و خلاقیت وجود ندارد. فعالیت لذت بخش است.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معایب: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زمان طولانی نیاز دارد. برخی از انجام فعالیت خود داری می کنند. نظم و تربیت در کلاس کمتر است. </a:t>
            </a:r>
            <a:r>
              <a:rPr lang="fa-IR" sz="2400" smtClean="0">
                <a:cs typeface="B Nazanin" panose="00000400000000000000" pitchFamily="2" charset="-78"/>
              </a:rPr>
              <a:t>ممکن است </a:t>
            </a:r>
            <a:r>
              <a:rPr lang="fa-IR" sz="2400" dirty="0" smtClean="0">
                <a:cs typeface="B Nazanin" panose="00000400000000000000" pitchFamily="2" charset="-78"/>
              </a:rPr>
              <a:t>به علت نداشتن تجربه ی حرکتی، از </a:t>
            </a:r>
            <a:r>
              <a:rPr lang="fa-IR" sz="2400" smtClean="0">
                <a:cs typeface="B Nazanin" panose="00000400000000000000" pitchFamily="2" charset="-78"/>
              </a:rPr>
              <a:t>چگونگی انجام حرکت </a:t>
            </a:r>
            <a:r>
              <a:rPr lang="fa-IR" sz="2400" dirty="0" smtClean="0">
                <a:cs typeface="B Nazanin" panose="00000400000000000000" pitchFamily="2" charset="-78"/>
              </a:rPr>
              <a:t>آگاهی نداشته باشند. </a:t>
            </a:r>
          </a:p>
        </p:txBody>
      </p:sp>
    </p:spTree>
    <p:extLst>
      <p:ext uri="{BB962C8B-B14F-4D97-AF65-F5344CB8AC3E}">
        <p14:creationId xmlns:p14="http://schemas.microsoft.com/office/powerpoint/2010/main" val="34555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تطبیقی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معلم به اقتضای موقعیت از یکی از دو روش فوق یا هر دو را استفاده می کند.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55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کاربردهای روش های تدریس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متناسب با دو مورد زیر استفاده می شوند: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هدف آموزشی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مقاطع تحصیلی</a:t>
            </a: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55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مراحل توانایی انسان برای فراگیری مهارت های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مرحله عمومی (آموزش مهارت های پایه)        8 تا 10 سالگی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2-مرحله ویژه (آموزش تکنیک ها پایه و اولیه)      10 تا 14 سالگی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مرحله اختصاصی (آموزش تکنیک های پیشرفته و کامل)    14 سال به بالا</a:t>
            </a: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234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دسته </a:t>
            </a:r>
            <a:r>
              <a:rPr lang="fa-IR" sz="3200" smtClean="0">
                <a:cs typeface="B Nazanin" panose="00000400000000000000" pitchFamily="2" charset="-78"/>
              </a:rPr>
              <a:t>بندی رشته </a:t>
            </a:r>
            <a:r>
              <a:rPr lang="fa-IR" sz="3200" dirty="0" smtClean="0">
                <a:cs typeface="B Nazanin" panose="00000400000000000000" pitchFamily="2" charset="-78"/>
              </a:rPr>
              <a:t>های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انفرادی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دو نفره</a:t>
            </a:r>
          </a:p>
          <a:p>
            <a:pPr marL="0" indent="0" algn="r" rtl="1">
              <a:buNone/>
            </a:pPr>
            <a:r>
              <a:rPr lang="fa-IR" sz="2400" smtClean="0">
                <a:cs typeface="B Nazanin" panose="00000400000000000000" pitchFamily="2" charset="-78"/>
              </a:rPr>
              <a:t>تیمی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234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یادگیری حرکتی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اگر در یادگیری علاوه بر قوای ذهنی و فکری قوای جسمی یا برخی از حواس دیگر همراه باشد، یاگیری با تغییرات کمی و کیفی رفتاری فرد توأم خواهد بود که مفهوم یادگیری حرکتی را دربر می گیرد.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آنچه مربیان باید در آموزش مهارت های حرکتی و ورزشی به آن توجه کنند آشنایی به عوامل مؤثر مراحل مختلف یادگیری و به کار بردن شیوه های متناسب آموزشی است.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46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انواع یادگیری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یادگیری اصلی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    شامل قسمت های مقدماتی مهارت های فنی هر فعالیت؛ مثل شوت توپ بسکتبال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یادگیری جنبی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   قوانین بازی، نزاکت های ضروری و تاریخچه ورزشی مورد نظر است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یادگیری همراه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  شامل کیفیات ذاتی است که همراه یادگیری اصلی بوجود می آید؛ مثل صفات نیک جوانمردی، ارزشیابی معلم و ...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46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عوامل مؤثر در یادگیری مهارت های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طبیعت ورزش</a:t>
            </a:r>
          </a:p>
          <a:p>
            <a:pPr marL="0" indent="0" algn="r" rtl="1">
              <a:buNone/>
            </a:pPr>
            <a:endParaRPr lang="fa-IR" sz="2400" dirty="0" smtClean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برخی ورزش ها با توجه به سنت های گذشته و به استناد قانون یا مقررات مربوط انجام می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برخی ورزش ها همراه با مسابقه و یا رقابت های گروهی هستند که ایجاد انگیزه می کنند.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در ورزش های انفرادی فرد با رکورد خود یا رکورد های قبلی مبارزه می کند. 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تمرینات ممکن است افرادی و یا اجتماعی باشند.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برخی مهارت ها لذت بخش هستند مثل شنا، سرخوردن روی یخ، کوه پیمایی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برای قهرمانی باید وقت و نیروی بیشتری صرف کرد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در برخی رشته ها کیفیت اجرا بسیار مهم است</a:t>
            </a: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46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عوامل عمومی تأثیر گذار در یادگیری های ورزشی و نمایش حرکات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سن تقویمی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محیط اجتماعی 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بلوغ زودرس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اختلافات جنسی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استیل و فرم ورزشی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هدف و علاقه شخص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746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مسائل مبتدیان در یادگیری مهارت های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خیلی زود خسته می شوند، پس طول جلسات تمرین باید کوتاب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بعد از یک تصویر سازی مناسب در ابتدای اجرای مهارت حرکات اضافی و نامتجانس در او دیده می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انرژی حاصله از اثر انگیزاه ها و تحریکات حسی در مبتدیان نمی تواند کانال و راه اصلی حرکتی را دنبال کند و فقط باعث انجام حرکات ضروری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حس کنجکاوی مبتدیان ممکن است باعث ایجاد انگیزه و کوشش اجرای مهارت شود، ولی چون تجربه قبلی ندارد نمی تواند اجرای درستی را ارائه دهد.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توجه و دقت بیش از حد به حرکات برای آنها در مراحل مقدماتی یادگیری حرکتی غیر ضروری است.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سابقه و میزان تجربه یک فرد در ورزش های دیگر در سرعت یادگیری او اثر می گذارد.</a:t>
            </a:r>
          </a:p>
          <a:p>
            <a:pPr marL="0" indent="0" algn="r" rtl="1">
              <a:buNone/>
            </a:pPr>
            <a:endParaRPr lang="fa-IR" sz="2400" dirty="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70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توسعه نردبانی مهارت های ورزشی و انتقال آن ها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در زندگی نوزاد، موقعی که مختصری آموخته شد هر موقعیت و وضعیت جدید یادگیری نتیجه عملکرد آموخته های قبلی است. یعنی کلیه یادگیر های انسان تا حدودی مبتنی بر انتقال یا آموخته های گذشته به وضعیت حاضر است. 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همچنین ترکیب مهارت های ساده موقعی در طفل شروع می شود نباید در اجرای آن چندان متمرکز شود بلکه با تمرین و تکرار باید انها را به شکل خودکار انجام دهد. آن وقت است که فرصت و ازادی دقت خواهد داشت تا در ترکیب مهارت های ساده درست انتخاب و عمل </a:t>
            </a:r>
            <a:r>
              <a:rPr lang="fa-IR" sz="2400" dirty="0" smtClean="0">
                <a:cs typeface="B Nazanin" panose="00000400000000000000" pitchFamily="2" charset="-78"/>
              </a:rPr>
              <a:t>کند </a:t>
            </a:r>
            <a:r>
              <a:rPr lang="fa-IR" sz="2400" dirty="0" smtClean="0">
                <a:cs typeface="B Nazanin" panose="00000400000000000000" pitchFamily="2" charset="-78"/>
              </a:rPr>
              <a:t>و در نتیجه انجام دامنه مهارت های ورزشی خود را گسترش دهد.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70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فلات یادگیری حرکتی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فلات موقعی محسوس است که ورزشکار نزدیک به مرحله قهرمانی رسیده است و مهارت های پیچیده ای را اجرا می کند. 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دلایل ایجاد: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دل زدگی و از دست دادن علاقه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قانع بودن و رضایت خاطر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محدودیت به وسیله روش خاصی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بدآموزی ناخودآگاه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محدودیت های محیطی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70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1709</Words>
  <Application>Microsoft Office PowerPoint</Application>
  <PresentationFormat>On-screen Show (4:3)</PresentationFormat>
  <Paragraphs>199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کلیاتی درباره یادگیری حرکتی</vt:lpstr>
      <vt:lpstr>یادگیری</vt:lpstr>
      <vt:lpstr>یادگیری حرکتی</vt:lpstr>
      <vt:lpstr>انواع یادگیری</vt:lpstr>
      <vt:lpstr>عوامل مؤثر در یادگیری مهارت های ورزشی</vt:lpstr>
      <vt:lpstr>عوامل عمومی تأثیر گذار در یادگیری های ورزشی و نمایش حرکات</vt:lpstr>
      <vt:lpstr>مسائل مبتدیان در یادگیری مهارت های ورزشی</vt:lpstr>
      <vt:lpstr>توسعه نردبانی مهارت های ورزشی و انتقال آن ها</vt:lpstr>
      <vt:lpstr>فلات یادگیری حرکتی</vt:lpstr>
      <vt:lpstr>افت و خیز سطح نمایش مهارت های ورزشی</vt:lpstr>
      <vt:lpstr>مراحل یادگیری</vt:lpstr>
      <vt:lpstr>تئوری های یادگیری</vt:lpstr>
      <vt:lpstr>نظریه های آموزش در یادگیری حرکتی</vt:lpstr>
      <vt:lpstr>آموزش از کل به جزء چه موقع مفید است؟</vt:lpstr>
      <vt:lpstr>آموزش از جزء به کل</vt:lpstr>
      <vt:lpstr>انتقال یادگیری</vt:lpstr>
      <vt:lpstr>روش های آموزش مهارت های ورزشی</vt:lpstr>
      <vt:lpstr>روش تکلمی</vt:lpstr>
      <vt:lpstr>روش مشاهده ای</vt:lpstr>
      <vt:lpstr>نکات مورد توجه در هنگام نشان دادن حرکت</vt:lpstr>
      <vt:lpstr>روش احساس حرکت</vt:lpstr>
      <vt:lpstr>مراحل یادگیری</vt:lpstr>
      <vt:lpstr>روش های تدریس مهارت های ورزشی</vt:lpstr>
      <vt:lpstr>روش تدریس سنتی</vt:lpstr>
      <vt:lpstr>روش تدریس غیر مستقیم یا دموکراتیک</vt:lpstr>
      <vt:lpstr>روش تطبیقی</vt:lpstr>
      <vt:lpstr>کاربردهای روش های تدریس</vt:lpstr>
      <vt:lpstr>مراحل توانایی انسان برای فراگیری مهارت های ورزشی</vt:lpstr>
      <vt:lpstr>دسته بندی رشته های ورزشی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یادگیری و مراحل آن</dc:title>
  <dc:creator>Vaio</dc:creator>
  <cp:lastModifiedBy>Vaio</cp:lastModifiedBy>
  <cp:revision>42</cp:revision>
  <dcterms:created xsi:type="dcterms:W3CDTF">2017-12-11T17:26:30Z</dcterms:created>
  <dcterms:modified xsi:type="dcterms:W3CDTF">2018-10-23T20:35:56Z</dcterms:modified>
</cp:coreProperties>
</file>